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80" r:id="rId5"/>
    <p:sldId id="281" r:id="rId6"/>
    <p:sldId id="270" r:id="rId7"/>
    <p:sldId id="27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63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93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7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8069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002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8656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01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341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23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2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8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447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026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9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65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4071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339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34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noProof="1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與救主耶穌釘十字架死</a:t>
            </a:r>
            <a:r>
              <a:rPr lang="zh-TW" altLang="en-US" sz="7200" b="1" noProof="1">
                <a:solidFill>
                  <a:schemeClr val="tx1"/>
                </a:solidFill>
                <a:latin typeface="Freestyle Script" panose="030804020302050B0404" pitchFamily="66" charset="0"/>
              </a:rPr>
              <a:t/>
            </a:r>
            <a:br>
              <a:rPr lang="zh-TW" altLang="en-US" sz="7200" b="1" noProof="1">
                <a:solidFill>
                  <a:schemeClr val="tx1"/>
                </a:solidFill>
                <a:latin typeface="Freestyle Script" panose="030804020302050B0404" pitchFamily="66" charset="0"/>
              </a:rPr>
            </a:br>
            <a:r>
              <a:rPr lang="en-US" altLang="zh-TW" sz="4500" b="1" noProof="1">
                <a:solidFill>
                  <a:schemeClr val="tx1"/>
                </a:solidFill>
                <a:latin typeface="Candara" pitchFamily="34" charset="0"/>
              </a:rPr>
              <a:t>Moment by Moment</a:t>
            </a:r>
            <a:endParaRPr lang="en-US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每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次有患難我主都有份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long 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每次有憂悶我主來親近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bun  goa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-kun,</a:t>
            </a:r>
          </a:p>
          <a:p>
            <a:pPr marL="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14350" indent="-514350" algn="ctr">
              <a:buAutoNum type="arabicPeriod" startAt="3"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Never a heat-ache and never a groan.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Never a tear-drop and never a moan,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939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每次挑重担我主來扶助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tang- 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hu-cho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刻得我主的照顧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goa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Never a danger, but There on the throne,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Moment by moment, He thinks of His own.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546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014742" cy="66294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時時刻刻與主耶穌相親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sa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時刻刻心靈就換做新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sin,</a:t>
            </a:r>
          </a:p>
          <a:p>
            <a:pPr marL="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by moment I’m kept in His love,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by moment I’ve life from above;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013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8392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舉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目向主等候祂再降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Kiah-bak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時刻刻做我主的良民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-bin.</a:t>
            </a:r>
          </a:p>
          <a:p>
            <a:pPr marL="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Looking to Jesus till glory doth shine;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moment, O Lord I 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411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每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次心艱難我主祂都知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I long chai,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每次有哀傷我主的確來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Never a weakness that He doth not feel,</a:t>
            </a:r>
            <a:br>
              <a:rPr lang="en-US" sz="3500" b="1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Never a sickness that He cannot heal;</a:t>
            </a:r>
            <a:br>
              <a:rPr lang="en-US" sz="3500" b="1" dirty="0">
                <a:solidFill>
                  <a:schemeClr val="tx1"/>
                </a:solidFill>
                <a:latin typeface="Candara" pitchFamily="34" charset="0"/>
              </a:rPr>
            </a:b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045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每次行險路我主來引導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Tak-pai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慈心的救主時時記得我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  sim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tit  goa. 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lv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Moment by moment, in woe or in weal,</a:t>
            </a:r>
            <a:br>
              <a:rPr lang="en-US" sz="3500" b="1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Jesus my Savior abides with me still.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22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014742" cy="66294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時時刻刻與主耶穌相親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sa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時刻刻心靈就換做新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sin,</a:t>
            </a:r>
          </a:p>
          <a:p>
            <a:pPr marL="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by moment I’m kept in His love,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by moment I’ve life from above;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579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8392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舉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目向主等候祂再降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Kiah-bak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時刻刻做我主的良民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-bin.</a:t>
            </a:r>
          </a:p>
          <a:p>
            <a:pPr marL="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Looking to Jesus till glory doth shine;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moment, O Lord I 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2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1. 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與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救主耶穌釘十字架死</a:t>
            </a:r>
            <a:r>
              <a:rPr lang="en-US" altLang="zh-TW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sip-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與主同復活才是重頭生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Dying with Jesus, by death reckoned mine;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Living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Jesus a new life divine;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舉目向我主等候祂降臨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Kiah-bak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時刻刻做我主的良民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-bin.</a:t>
            </a:r>
          </a:p>
          <a:p>
            <a:pPr marL="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Looking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Jesus till glory doth shine,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by moment O Lord, I 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014742" cy="66294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時時刻刻與主耶穌相親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sa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時刻刻心靈就換做新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sin,</a:t>
            </a:r>
          </a:p>
          <a:p>
            <a:pPr marL="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by moment I’m kept in His love,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by moment I’ve life from above;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391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8392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舉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目向主等候祂再降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Kiah-bak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時刻刻做我主的良民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-bin.</a:t>
            </a:r>
          </a:p>
          <a:p>
            <a:pPr marL="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Looking to Jesus till glory doth shine;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moment, O Lord I 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912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每次靠救主與魔鬼交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戰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mo-kui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kau-chian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永遠扶持助我勝試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煉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chhi-lian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 Never a trial that He is not there,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Never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burden that He doth not bear,</a:t>
            </a:r>
          </a:p>
        </p:txBody>
      </p:sp>
    </p:spTree>
    <p:extLst>
      <p:ext uri="{BB962C8B-B14F-4D97-AF65-F5344CB8AC3E}">
        <p14:creationId xmlns:p14="http://schemas.microsoft.com/office/powerpoint/2010/main" val="187627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主住我心裏免怕對敵害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tui-tek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時刻刻有我主可交代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-tai.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Never a sorrow that He doth not share,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moment, I’m under His care.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440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014742" cy="66294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時時刻刻與主耶穌相親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sa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時刻刻心靈就換做新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sin,</a:t>
            </a:r>
          </a:p>
          <a:p>
            <a:pPr marL="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by moment I’m kept in His love,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by moment I’ve life from above;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20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8392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舉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目向主等候祂再降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Kiah-bak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時刻刻做我主的良民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-bin.</a:t>
            </a:r>
          </a:p>
          <a:p>
            <a:pPr marL="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Looking to Jesus till glory doth shine;</a:t>
            </a:r>
          </a:p>
          <a:p>
            <a:pPr marL="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Moment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moment, O Lord I 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25996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518</TotalTime>
  <Words>832</Words>
  <Application>Microsoft Office PowerPoint</Application>
  <PresentationFormat>On-screen Show (4:3)</PresentationFormat>
  <Paragraphs>111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DFKai-SB</vt:lpstr>
      <vt:lpstr>微軟正黑體</vt:lpstr>
      <vt:lpstr>Arial</vt:lpstr>
      <vt:lpstr>Candara</vt:lpstr>
      <vt:lpstr>Century Gothic</vt:lpstr>
      <vt:lpstr>Freestyle Script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81</cp:revision>
  <dcterms:created xsi:type="dcterms:W3CDTF">2018-01-05T06:11:53Z</dcterms:created>
  <dcterms:modified xsi:type="dcterms:W3CDTF">2018-02-09T09:06:42Z</dcterms:modified>
</cp:coreProperties>
</file>